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4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2186570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30</a:t>
                      </a:r>
                      <a:r>
                        <a:rPr lang="ru-RU"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02 қараша</a:t>
            </a:r>
            <a:r>
              <a:rPr 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03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және таңертең жаңбыр</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оңтүстік-шығыстан, оңтүстіктен 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15-20 м/с. </a:t>
            </a:r>
            <a:r>
              <a:rPr lang="kk-KZ" sz="1200" dirty="0">
                <a:solidFill>
                  <a:prstClr val="black"/>
                </a:solidFill>
                <a:latin typeface="Times New Roman" pitchFamily="18" charset="0"/>
                <a:cs typeface="Times New Roman" pitchFamily="18" charset="0"/>
              </a:rPr>
              <a:t>Ауа температурасы түнде 4-6</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8-10° жылы.</a:t>
            </a:r>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anose="02020603050405020304" pitchFamily="18" charset="0"/>
              </a:rPr>
              <a:t>03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04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оңтүстік-шығыстан, оңтүстіктен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7-12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0054453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9501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 Назарханова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20011</TotalTime>
  <Words>580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4048</cp:revision>
  <cp:lastPrinted>2021-07-01T03:56:27Z</cp:lastPrinted>
  <dcterms:created xsi:type="dcterms:W3CDTF">2018-03-27T06:03:00Z</dcterms:created>
  <dcterms:modified xsi:type="dcterms:W3CDTF">2024-11-02T07:24:11Z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