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901063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369880"/>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қараша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4-6</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03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оңтүстіктен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9693496"/>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5025122" y="22616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9740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/Назарханова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23256</TotalTime>
  <Words>643</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4268</cp:revision>
  <cp:lastPrinted>2021-07-01T03:56:27Z</cp:lastPrinted>
  <dcterms:created xsi:type="dcterms:W3CDTF">2018-03-27T06:03:00Z</dcterms:created>
  <dcterms:modified xsi:type="dcterms:W3CDTF">2024-11-02T07:29:02Z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