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7" d="100"/>
          <a:sy n="117" d="100"/>
        </p:scale>
        <p:origin x="-1974"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a:solidFill>
                            <a:schemeClr val="tx2">
                              <a:lumMod val="75000"/>
                            </a:schemeClr>
                          </a:solidFill>
                          <a:latin typeface="Times New Roman" pitchFamily="18" charset="0"/>
                          <a:cs typeface="Times New Roman" pitchFamily="18" charset="0"/>
                        </a:rPr>
                        <a:t>02</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02</a:t>
            </a:r>
            <a:r>
              <a:rPr lang="kk-KZ" altLang="ru-RU" sz="1200" b="1" dirty="0">
                <a:solidFill>
                  <a:srgbClr val="000000"/>
                </a:solidFill>
                <a:latin typeface="Times New Roman" pitchFamily="18" charset="0"/>
                <a:cs typeface="Times New Roman" pitchFamily="18" charset="0"/>
              </a:rPr>
              <a:t> 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0003475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03</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15-20, екпіні 23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0-2, күндіз 8-10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04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0-2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03</a:t>
            </a:r>
            <a:r>
              <a:rPr lang="kk-KZ" sz="1200" dirty="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қарашада, </a:t>
            </a:r>
            <a:r>
              <a:rPr lang="kk-KZ" sz="1200" dirty="0">
                <a:solidFill>
                  <a:srgbClr val="000000"/>
                </a:solidFill>
                <a:latin typeface="Times New Roman" pitchFamily="18" charset="0"/>
                <a:cs typeface="Times New Roman" pitchFamily="18" charset="0"/>
              </a:rPr>
              <a:t>04 </a:t>
            </a:r>
            <a:r>
              <a:rPr lang="kk-KZ" sz="1200" dirty="0">
                <a:solidFill>
                  <a:schemeClr val="tx1"/>
                </a:solidFill>
                <a:latin typeface="Times New Roman" pitchFamily="18" charset="0"/>
                <a:cs typeface="Times New Roman" pitchFamily="18" charset="0"/>
              </a:rPr>
              <a:t>қарашаға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15611</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5415</cp:revision>
  <cp:lastPrinted>2021-07-01T03:56:27Z</cp:lastPrinted>
  <dcterms:created xsi:type="dcterms:W3CDTF">2018-03-27T06:03:00Z</dcterms:created>
  <dcterms:modified xsi:type="dcterms:W3CDTF">2024-11-02T08:21:33Z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