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743472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6070" y="64292"/>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03 қарашаға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02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lvl="0"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таңертең</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және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көбінесе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15-20,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екпіні</a:t>
            </a:r>
            <a:r>
              <a:rPr lang="ru-RU" sz="1300" dirty="0">
                <a:solidFill>
                  <a:prstClr val="black"/>
                </a:solidFill>
                <a:latin typeface="Times New Roman" pitchFamily="18" charset="0"/>
                <a:cs typeface="Times New Roman" pitchFamily="18" charset="0"/>
              </a:rPr>
              <a:t> 23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04 қарашаға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03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9436581"/>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17193</TotalTime>
  <Words>580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3306</cp:revision>
  <cp:lastPrinted>2021-07-01T07:38:07Z</cp:lastPrinted>
  <dcterms:created xsi:type="dcterms:W3CDTF">2018-03-27T06:03:00Z</dcterms:created>
  <dcterms:modified xsi:type="dcterms:W3CDTF">2024-11-02T08:01:16Z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