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558"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398224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err="1" smtClean="0">
                <a:latin typeface="Times New Roman" panose="02020603050405020304" pitchFamily="18" charset="0"/>
                <a:cs typeface="Times New Roman" panose="02020603050405020304" pitchFamily="18" charset="0"/>
              </a:rPr>
              <a:t>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3198" y="241156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40298113"/>
              </p:ext>
            </p:extLst>
          </p:nvPr>
        </p:nvGraphicFramePr>
        <p:xfrm>
          <a:off x="5027448" y="4173056"/>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360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21155</TotalTime>
  <Words>501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4135</cp:revision>
  <cp:lastPrinted>2021-07-01T07:38:07Z</cp:lastPrinted>
  <dcterms:created xsi:type="dcterms:W3CDTF">2018-03-27T06:03:00Z</dcterms:created>
  <dcterms:modified xsi:type="dcterms:W3CDTF">2024-11-02T08:55:59Z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