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007975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02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2024 ж. сағ. 20-дейін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түнде жауын-шашын (</a:t>
            </a:r>
            <a:r>
              <a:rPr lang="kk-KZ" sz="1200" dirty="0" smtClean="0">
                <a:solidFill>
                  <a:prstClr val="black"/>
                </a:solidFill>
                <a:latin typeface="Times New Roman" panose="02020603050405020304" pitchFamily="18" charset="0"/>
                <a:cs typeface="Times New Roman" panose="02020603050405020304" pitchFamily="18" charset="0"/>
              </a:rPr>
              <a:t>жаңбыр, қа</a:t>
            </a:r>
            <a:r>
              <a:rPr lang="ru-RU" sz="1200" dirty="0" smtClean="0">
                <a:solidFill>
                  <a:prstClr val="black"/>
                </a:solidFill>
                <a:latin typeface="Times New Roman" panose="02020603050405020304" pitchFamily="18" charset="0"/>
                <a:cs typeface="Times New Roman" panose="02020603050405020304" pitchFamily="18" charset="0"/>
              </a:rPr>
              <a:t>р), </a:t>
            </a:r>
            <a:r>
              <a:rPr lang="kk-KZ" sz="1200" dirty="0" smtClean="0">
                <a:solidFill>
                  <a:prstClr val="black"/>
                </a:solidFill>
                <a:latin typeface="Times New Roman" panose="02020603050405020304" pitchFamily="18" charset="0"/>
                <a:cs typeface="Times New Roman" panose="02020603050405020304" pitchFamily="18" charset="0"/>
              </a:rPr>
              <a:t>күндіз 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-баты</a:t>
            </a:r>
            <a:r>
              <a:rPr lang="kk-KZ" sz="1200" dirty="0" smtClean="0">
                <a:solidFill>
                  <a:prstClr val="black"/>
                </a:solidFill>
                <a:latin typeface="Times New Roman" panose="02020603050405020304" pitchFamily="18" charset="0"/>
                <a:cs typeface="Times New Roman" panose="02020603050405020304" pitchFamily="18" charset="0"/>
              </a:rPr>
              <a:t>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kk-KZ" sz="1200" dirty="0" smtClean="0">
                <a:solidFill>
                  <a:prstClr val="black"/>
                </a:solidFill>
                <a:latin typeface="Times New Roman" panose="02020603050405020304" pitchFamily="18" charset="0"/>
                <a:cs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түнде 0-2,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03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a:t>
            </a:r>
            <a:r>
              <a:rPr lang="kk-KZ" sz="1200" dirty="0" smtClean="0">
                <a:solidFill>
                  <a:prstClr val="black"/>
                </a:solidFill>
                <a:latin typeface="Times New Roman" panose="02020603050405020304" pitchFamily="18" charset="0"/>
                <a:cs typeface="Times New Roman" panose="02020603050405020304" pitchFamily="18" charset="0"/>
              </a:rPr>
              <a:t>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a:solidFill>
                  <a:prstClr val="black"/>
                </a:solidFill>
                <a:latin typeface="Times New Roman" panose="02020603050405020304" pitchFamily="18" charset="0"/>
                <a:cs typeface="Times New Roman" panose="02020603050405020304" pitchFamily="18" charset="0"/>
              </a:rPr>
              <a:t>3-5 градус </a:t>
            </a:r>
            <a:r>
              <a:rPr lang="kk-KZ" sz="1200" dirty="0" smtClean="0">
                <a:solidFill>
                  <a:prstClr val="black"/>
                </a:solidFill>
                <a:latin typeface="Times New Roman" panose="02020603050405020304" pitchFamily="18" charset="0"/>
                <a:cs typeface="Times New Roman" panose="02020603050405020304" pitchFamily="18" charset="0"/>
              </a:rPr>
              <a:t>аяз. </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119746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21564</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4263</cp:revision>
  <cp:lastPrinted>2021-07-01T07:38:07Z</cp:lastPrinted>
  <dcterms:created xsi:type="dcterms:W3CDTF">2018-03-27T06:03:00Z</dcterms:created>
  <dcterms:modified xsi:type="dcterms:W3CDTF">2024-11-02T08:26:56Z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