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4" d="100"/>
          <a:sy n="94" d="100"/>
        </p:scale>
        <p:origin x="120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326113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308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ноября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ноября по 20 ч. 04 ноября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ночью и утром осадки (дождь, снег), туман. На дорогах гололедица. Ветер 7-12 м/с. Температура воздуха ночью и днем около 0 градусов.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05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ноября по 08 ч. 05 ноября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7-12 м/с. Температура воздуха 1-3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ноября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4255711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20719</TotalTime>
  <Words>619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3375</cp:revision>
  <cp:lastPrinted>2021-07-01T03:56:27Z</cp:lastPrinted>
  <dcterms:created xsi:type="dcterms:W3CDTF">2018-03-27T06:03:00Z</dcterms:created>
  <dcterms:modified xsi:type="dcterms:W3CDTF">2024-11-03T07:58:04Z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