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146844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ноября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9453274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 ноября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Ветер северо-западный с переходом на юго-восточный 9-14, ночью порывы 15-18 м/с. Температура воздуха ночью 4-6, днем 9-11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 ноября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9-14,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27412</TotalTime>
  <Words>601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3579</cp:revision>
  <cp:lastPrinted>2021-10-15T03:50:29Z</cp:lastPrinted>
  <dcterms:created xsi:type="dcterms:W3CDTF">2018-03-27T06:03:00Z</dcterms:created>
  <dcterms:modified xsi:type="dcterms:W3CDTF">2024-11-03T07:28:55Z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