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05929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4-6°, днем 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02299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Кашканова Г.М.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25613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4348</cp:revision>
  <cp:lastPrinted>2021-10-18T15:52:53Z</cp:lastPrinted>
  <dcterms:created xsi:type="dcterms:W3CDTF">2018-03-27T06:03:00Z</dcterms:created>
  <dcterms:modified xsi:type="dcterms:W3CDTF">2024-11-03T07:34:24Z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