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9486003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небольшие осадки (преимущественно дождь), днем осадки (дождь, снег). Ветер южный, юго-восточный 9-14, порывы 15-20 м/с. Температура воздуха ночью 2-4,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 05 ноября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645092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23283</TotalTime>
  <Words>669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4316</cp:revision>
  <cp:lastPrinted>2021-07-01T03:56:27Z</cp:lastPrinted>
  <dcterms:created xsi:type="dcterms:W3CDTF">2018-03-27T06:03:00Z</dcterms:created>
  <dcterms:modified xsi:type="dcterms:W3CDTF">2024-11-03T08:29:46Z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