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300838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20910"/>
            <a:ext cx="4701383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ночью небольшой дождь, днем дождь. Ветер южный с переходом на северо-западный 9-14, днем порывы 15-20 м/с. Температура воздуха ночью 5-7, днем 12-14 тепла с дальнейшим понижением.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05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небольшой снег.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2-4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07701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98138" y="1793836"/>
            <a:ext cx="4530036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ноября, ночью 05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36460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5801</cp:revision>
  <cp:lastPrinted>2021-11-30T05:55:24Z</cp:lastPrinted>
  <dcterms:created xsi:type="dcterms:W3CDTF">2018-03-27T06:03:00Z</dcterms:created>
  <dcterms:modified xsi:type="dcterms:W3CDTF">2024-11-03T07:18:12Z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