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558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5695658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небольшие осадки (преимущественно дождь), днем осадки (дождь, снег). Ветер южный, юго-восточный 9-14, порывы 15-20 м/с. Температура воздуха ночью 2-4, днем 9-11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ноября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юго-восточный с переходом на юго-западный 9-14, порывы 15-20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algn="just"/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005427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20702</TotalTime>
  <Words>625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4204</cp:revision>
  <cp:lastPrinted>2021-07-01T03:56:27Z</cp:lastPrinted>
  <dcterms:created xsi:type="dcterms:W3CDTF">2018-03-27T06:03:00Z</dcterms:created>
  <dcterms:modified xsi:type="dcterms:W3CDTF">2024-11-03T08:26:33Z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