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4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9095725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7-12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0-2°, днем 8-10°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ctr"/>
            <a:endParaRPr lang="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78399" y="238413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6484511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0,027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20615</TotalTime>
  <Words>595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4005</cp:revision>
  <cp:lastPrinted>2021-10-14T11:15:53Z</cp:lastPrinted>
  <dcterms:created xsi:type="dcterms:W3CDTF">2018-03-27T06:03:00Z</dcterms:created>
  <dcterms:modified xsi:type="dcterms:W3CDTF">2024-11-03T07:49:31Z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