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863875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kk-KZ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юго-западный 0-5, днем порывы 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мороза, днем около 0 градусов.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осадки (дождь, снег).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4830517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8967" y="2108190"/>
            <a:ext cx="4643470" cy="120032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ноября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5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38124</TotalTime>
  <Words>604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5090</cp:revision>
  <cp:lastPrinted>2021-02-03T11:37:00Z</cp:lastPrinted>
  <dcterms:created xsi:type="dcterms:W3CDTF">2018-03-27T06:03:00Z</dcterms:created>
  <dcterms:modified xsi:type="dcterms:W3CDTF">2024-11-03T10:26:32Z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