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3" d="100"/>
          <a:sy n="103" d="100"/>
        </p:scale>
        <p:origin x="444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4972453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ноября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6" y="361164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03 ноября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115888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юго-восточный, южный 7-12,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утром и днем порывы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15-20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12-14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ноября</a:t>
            </a:r>
          </a:p>
          <a:p>
            <a:pPr lvl="0" indent="177800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дождь.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южный 9-14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1-3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35481" y="2285759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0" name="TextBox 15"/>
          <p:cNvSpPr txBox="1"/>
          <p:nvPr/>
        </p:nvSpPr>
        <p:spPr>
          <a:xfrm>
            <a:off x="5036849" y="329694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25034929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0,094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7831" y="4409654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471" y="601838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Кашканова Г.М.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21484</TotalTime>
  <Words>609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4037</cp:revision>
  <cp:lastPrinted>2021-07-01T03:56:27Z</cp:lastPrinted>
  <dcterms:created xsi:type="dcterms:W3CDTF">2018-03-27T06:03:00Z</dcterms:created>
  <dcterms:modified xsi:type="dcterms:W3CDTF">2024-11-03T07:39:37Z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