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143209094"/>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күннің екінші жартысында жаңбыр жауады. Оңтүстік-батыстан солтүстік-батысқа ауысатын жел соғады, күші 8-13, күндіз екпіні 15-20 м/с. Ауа температурасы түнде 10-12, күндіз 21-23 градус жылы болады.</a:t>
            </a:r>
          </a:p>
          <a:p>
            <a:pPr indent="182563" algn="just"/>
            <a:r>
              <a:rPr lang="kk-KZ" altLang="ru-RU" sz="1200" b="1" dirty="0" smtClean="0">
                <a:latin typeface="Times New Roman" pitchFamily="18" charset="0"/>
                <a:cs typeface="Times New Roman" pitchFamily="18" charset="0"/>
              </a:rPr>
              <a:t>                                         05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05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кей уақыттарда қатты жаңбыр жауа</a:t>
            </a:r>
            <a:r>
              <a:rPr lang="kk-KZ" sz="1100" dirty="0" smtClean="0">
                <a:latin typeface="Times New Roman" pitchFamily="18" charset="0"/>
                <a:cs typeface="Times New Roman" pitchFamily="18" charset="0"/>
              </a:rPr>
              <a:t>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8-           10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357431"/>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04 </a:t>
            </a:r>
            <a:r>
              <a:rPr lang="ru-RU" sz="1100" dirty="0" err="1" smtClean="0">
                <a:solidFill>
                  <a:schemeClr val="tx1"/>
                </a:solidFill>
                <a:latin typeface="Times New Roman" panose="02020603050405020304" pitchFamily="18" charset="0"/>
                <a:cs typeface="Times New Roman" panose="02020603050405020304" pitchFamily="18" charset="0"/>
              </a:rPr>
              <a:t>қ</a:t>
            </a:r>
            <a:r>
              <a:rPr lang="ru-RU" sz="1100" dirty="0" err="1" smtClean="0">
                <a:solidFill>
                  <a:schemeClr val="tx1"/>
                </a:solidFill>
                <a:latin typeface="Times New Roman" panose="02020603050405020304" pitchFamily="18" charset="0"/>
                <a:cs typeface="Times New Roman" panose="02020603050405020304" pitchFamily="18" charset="0"/>
              </a:rPr>
              <a:t>арашадан</a:t>
            </a:r>
            <a:r>
              <a:rPr lang="ru-RU" sz="1100" dirty="0" err="1"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286124"/>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13884</TotalTime>
  <Words>589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3427</cp:revision>
  <cp:lastPrinted>2021-07-01T03:56:27Z</cp:lastPrinted>
  <dcterms:created xsi:type="dcterms:W3CDTF">2018-03-27T06:03:00Z</dcterms:created>
  <dcterms:modified xsi:type="dcterms:W3CDTF">2024-11-03T07:24:08Z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