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0" d="100"/>
          <a:sy n="100" d="100"/>
        </p:scale>
        <p:origin x="570"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35532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30</a:t>
                      </a:r>
                      <a:r>
                        <a:rPr lang="ru-RU"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 </a:t>
            </a:r>
            <a:r>
              <a:rPr lang="ru-RU" altLang="ru-RU" sz="1200" b="1" dirty="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0774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03 қараша сағ. </a:t>
            </a:r>
            <a:r>
              <a:rPr lang="ru-RU" altLang="ru-RU" sz="1200" b="1" dirty="0">
                <a:latin typeface="Times New Roman" panose="02020603050405020304" pitchFamily="18" charset="0"/>
                <a:cs typeface="Times New Roman" panose="02020603050405020304" pitchFamily="18" charset="0"/>
              </a:rPr>
              <a:t>20-дан 04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оңтүстік-шығыстан, оңтүстіктен 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a:t>
            </a:r>
            <a:r>
              <a:rPr lang="ru-RU" sz="1200" dirty="0" err="1" smtClean="0">
                <a:solidFill>
                  <a:prstClr val="black"/>
                </a:solidFill>
                <a:latin typeface="Times New Roman" pitchFamily="18" charset="0"/>
                <a:cs typeface="Times New Roman" pitchFamily="18" charset="0"/>
              </a:rPr>
              <a:t>таңертең</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және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15-20 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12-14° </a:t>
            </a:r>
            <a:r>
              <a:rPr lang="kk-KZ" sz="1200" dirty="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04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05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оңтүстіктен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9-14</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98119353"/>
              </p:ext>
            </p:extLst>
          </p:nvPr>
        </p:nvGraphicFramePr>
        <p:xfrm>
          <a:off x="4948736"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Кашканова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20018</TotalTime>
  <Words>577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4051</cp:revision>
  <cp:lastPrinted>2021-07-01T03:56:27Z</cp:lastPrinted>
  <dcterms:created xsi:type="dcterms:W3CDTF">2018-03-27T06:03:00Z</dcterms:created>
  <dcterms:modified xsi:type="dcterms:W3CDTF">2024-11-03T07:39:36Z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