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360" autoAdjust="0"/>
  </p:normalViewPr>
  <p:slideViewPr>
    <p:cSldViewPr>
      <p:cViewPr>
        <p:scale>
          <a:sx n="124" d="100"/>
          <a:sy n="124" d="100"/>
        </p:scale>
        <p:origin x="1950" y="16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4084391049"/>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308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853442092"/>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0,021</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130</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,026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149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0,747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03 </a:t>
            </a:r>
            <a:r>
              <a:rPr lang="kk-KZ" altLang="ru-RU" sz="1200" b="1" dirty="0" smtClean="0">
                <a:latin typeface="Times New Roman" pitchFamily="18" charset="0"/>
                <a:cs typeface="Times New Roman" pitchFamily="18" charset="0"/>
              </a:rPr>
              <a:t>қараша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6" y="154442"/>
            <a:ext cx="4824537"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04 </a:t>
            </a:r>
            <a:r>
              <a:rPr lang="kk-KZ" altLang="ru-RU" sz="1200" b="1" dirty="0" smtClean="0">
                <a:latin typeface="Times New Roman" pitchFamily="18" charset="0"/>
                <a:cs typeface="Times New Roman" pitchFamily="18" charset="0"/>
              </a:rPr>
              <a:t>қарашаға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03 </a:t>
            </a:r>
            <a:r>
              <a:rPr lang="ru-RU" altLang="ru-RU" sz="1200" b="1" dirty="0" err="1" smtClean="0">
                <a:latin typeface="Times New Roman" pitchFamily="18" charset="0"/>
                <a:cs typeface="Times New Roman" pitchFamily="18" charset="0"/>
              </a:rPr>
              <a:t>қараша</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04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eaLnBrk="1" hangingPunct="1"/>
            <a:r>
              <a:rPr lang="ru-RU" sz="1200" b="1" kern="1400" dirty="0">
                <a:solidFill>
                  <a:srgbClr val="000000"/>
                </a:solidFill>
                <a:latin typeface="Times New Roman" pitchFamily="18" charset="0"/>
                <a:ea typeface="Times New Roman"/>
                <a:cs typeface="Times New Roman" pitchFamily="18" charset="0"/>
              </a:rPr>
              <a:t> </a:t>
            </a:r>
            <a:r>
              <a:rPr lang="ru-RU" sz="1200" b="1" kern="1400" dirty="0" smtClean="0">
                <a:solidFill>
                  <a:srgbClr val="000000"/>
                </a:solidFill>
                <a:latin typeface="Times New Roman" pitchFamily="18" charset="0"/>
                <a:ea typeface="Times New Roman"/>
                <a:cs typeface="Times New Roman" pitchFamily="18" charset="0"/>
              </a:rPr>
              <a:t>       </a:t>
            </a:r>
            <a:r>
              <a:rPr lang="kk-KZ" sz="1200" kern="1400" dirty="0" smtClean="0">
                <a:solidFill>
                  <a:srgbClr val="000000"/>
                </a:solidFill>
                <a:latin typeface="Times New Roman"/>
                <a:ea typeface="Times New Roman"/>
              </a:rPr>
              <a:t>Көшпелі бұлтты, </a:t>
            </a:r>
            <a:r>
              <a:rPr lang="kk-KZ" sz="1200" kern="1400" dirty="0" smtClean="0">
                <a:solidFill>
                  <a:srgbClr val="000000"/>
                </a:solidFill>
                <a:latin typeface="Times New Roman"/>
                <a:ea typeface="Times New Roman"/>
              </a:rPr>
              <a:t>жауын-шашынсыз</a:t>
            </a:r>
            <a:r>
              <a:rPr lang="kk-KZ" sz="1200" kern="1400" dirty="0" smtClean="0">
                <a:solidFill>
                  <a:srgbClr val="000000"/>
                </a:solidFill>
                <a:latin typeface="Times New Roman"/>
                <a:ea typeface="Times New Roman"/>
              </a:rPr>
              <a:t>. Солтүстік-батыстан оңтүстік-батысқа </a:t>
            </a:r>
            <a:r>
              <a:rPr lang="kk-KZ" sz="1200" kern="1400" dirty="0" smtClean="0">
                <a:solidFill>
                  <a:srgbClr val="000000"/>
                </a:solidFill>
                <a:latin typeface="Times New Roman"/>
                <a:ea typeface="Times New Roman"/>
              </a:rPr>
              <a:t>ауысып жел </a:t>
            </a:r>
            <a:r>
              <a:rPr lang="kk-KZ" sz="1200" kern="1400" dirty="0">
                <a:solidFill>
                  <a:srgbClr val="000000"/>
                </a:solidFill>
                <a:latin typeface="Times New Roman"/>
                <a:ea typeface="Times New Roman"/>
              </a:rPr>
              <a:t>соғады, күші </a:t>
            </a:r>
            <a:r>
              <a:rPr lang="kk-KZ" sz="1200" kern="1400" dirty="0" smtClean="0">
                <a:solidFill>
                  <a:srgbClr val="000000"/>
                </a:solidFill>
                <a:latin typeface="Times New Roman"/>
                <a:ea typeface="Times New Roman"/>
              </a:rPr>
              <a:t>5-10 м/с</a:t>
            </a:r>
            <a:r>
              <a:rPr lang="kk-KZ" sz="1200" kern="1400" dirty="0">
                <a:solidFill>
                  <a:srgbClr val="000000"/>
                </a:solidFill>
                <a:latin typeface="Times New Roman"/>
                <a:ea typeface="Times New Roman"/>
              </a:rPr>
              <a:t>. Ауа температурасы түнде </a:t>
            </a:r>
            <a:r>
              <a:rPr lang="kk-KZ" sz="1200" kern="1400" dirty="0">
                <a:solidFill>
                  <a:srgbClr val="000000"/>
                </a:solidFill>
                <a:latin typeface="Times New Roman"/>
                <a:ea typeface="Times New Roman"/>
              </a:rPr>
              <a:t> 1-3 </a:t>
            </a:r>
            <a:r>
              <a:rPr lang="kk-KZ" sz="1200" kern="1400" dirty="0" smtClean="0">
                <a:solidFill>
                  <a:srgbClr val="000000"/>
                </a:solidFill>
                <a:latin typeface="Times New Roman"/>
                <a:ea typeface="Times New Roman"/>
              </a:rPr>
              <a:t>аяз, </a:t>
            </a:r>
            <a:r>
              <a:rPr lang="kk-KZ" sz="1200" kern="1400" dirty="0" smtClean="0">
                <a:solidFill>
                  <a:srgbClr val="000000"/>
                </a:solidFill>
                <a:latin typeface="Times New Roman"/>
                <a:ea typeface="Times New Roman"/>
              </a:rPr>
              <a:t>күндіз 4-6 </a:t>
            </a:r>
            <a:r>
              <a:rPr lang="kk-KZ" sz="1200" kern="1400" dirty="0">
                <a:solidFill>
                  <a:srgbClr val="000000"/>
                </a:solidFill>
                <a:latin typeface="Times New Roman"/>
                <a:ea typeface="Times New Roman"/>
              </a:rPr>
              <a:t>жылы.	</a:t>
            </a:r>
            <a:endParaRPr lang="kk-KZ" sz="1200" kern="1400" dirty="0" smtClean="0">
              <a:solidFill>
                <a:srgbClr val="000000"/>
              </a:solidFill>
              <a:latin typeface="Times New Roman"/>
              <a:ea typeface="Times New Roman"/>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04</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05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        Көшпелі </a:t>
            </a:r>
            <a:r>
              <a:rPr lang="kk-KZ" sz="1200" kern="1400" dirty="0">
                <a:solidFill>
                  <a:srgbClr val="000000"/>
                </a:solidFill>
                <a:latin typeface="Times New Roman"/>
                <a:ea typeface="Times New Roman"/>
              </a:rPr>
              <a:t>бұлтты</a:t>
            </a:r>
            <a:r>
              <a:rPr lang="kk-KZ" sz="1200" kern="1400" dirty="0">
                <a:solidFill>
                  <a:srgbClr val="000000"/>
                </a:solidFill>
                <a:latin typeface="Times New Roman"/>
                <a:ea typeface="Times New Roman"/>
              </a:rPr>
              <a:t>, жаңбыр. </a:t>
            </a:r>
            <a:r>
              <a:rPr lang="kk-KZ" sz="1200" kern="1400" dirty="0" smtClean="0">
                <a:solidFill>
                  <a:srgbClr val="000000"/>
                </a:solidFill>
                <a:latin typeface="Times New Roman"/>
                <a:ea typeface="Times New Roman"/>
              </a:rPr>
              <a:t>Оңтүстік-батыстан </a:t>
            </a:r>
            <a:r>
              <a:rPr lang="kk-KZ" sz="1200" kern="1400" dirty="0" smtClean="0">
                <a:solidFill>
                  <a:srgbClr val="000000"/>
                </a:solidFill>
                <a:latin typeface="Times New Roman"/>
                <a:ea typeface="Times New Roman"/>
              </a:rPr>
              <a:t>жел соғады, күші 9-14 м/с. Ауа </a:t>
            </a:r>
            <a:r>
              <a:rPr lang="kk-KZ" sz="1200" kern="1400" dirty="0" smtClean="0">
                <a:solidFill>
                  <a:srgbClr val="000000"/>
                </a:solidFill>
                <a:latin typeface="Times New Roman"/>
                <a:ea typeface="Times New Roman"/>
              </a:rPr>
              <a:t>температурасы 2-4 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4651" y="3185052"/>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4651" y="2327194"/>
            <a:ext cx="4747501"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Казгулова</a:t>
            </a:r>
            <a:r>
              <a:rPr lang="ru-RU" altLang="ru-RU" sz="1200" b="1" i="1" dirty="0" smtClean="0">
                <a:solidFill>
                  <a:srgbClr val="000000"/>
                </a:solidFill>
                <a:latin typeface="Times New Roman" pitchFamily="18" charset="0"/>
                <a:cs typeface="Times New Roman" pitchFamily="18" charset="0"/>
              </a:rPr>
              <a:t> А.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24128</TotalTime>
  <Words>547</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4048</cp:revision>
  <cp:lastPrinted>2023-02-06T06:57:51Z</cp:lastPrinted>
  <dcterms:created xsi:type="dcterms:W3CDTF">2018-03-27T06:03:00Z</dcterms:created>
  <dcterms:modified xsi:type="dcterms:W3CDTF">2024-11-03T08:01:03Z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