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355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2960766"/>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көбінесе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05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без осадков.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1876614"/>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20685</TotalTime>
  <Words>588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4227</cp:revision>
  <cp:lastPrinted>2021-07-01T03:56:27Z</cp:lastPrinted>
  <dcterms:created xsi:type="dcterms:W3CDTF">2018-03-27T06:03:00Z</dcterms:created>
  <dcterms:modified xsi:type="dcterms:W3CDTF">2024-11-03T08:26:36Z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