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839166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83607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57337925"/>
              </p:ext>
            </p:extLst>
          </p:nvPr>
        </p:nvGraphicFramePr>
        <p:xfrm>
          <a:off x="5098840" y="4815513"/>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31074" y="4188697"/>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4</a:t>
            </a:r>
            <a:r>
              <a:rPr lang="en-US"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03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04</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солтүстік-батыстан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4-6,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9-11 жылы</a:t>
            </a:r>
            <a:r>
              <a:rPr lang="kk-KZ" sz="1100" dirty="0" smtClean="0">
                <a:solidFill>
                  <a:prstClr val="black"/>
                </a:solidFill>
                <a:latin typeface="Times New Roman" pitchFamily="18" charset="0"/>
                <a:cs typeface="Times New Roman" pitchFamily="18" charset="0"/>
              </a:rPr>
              <a:t>.</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05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04</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05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4-6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9999" y="377066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29665</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3621</cp:revision>
  <cp:lastPrinted>2021-07-01T07:38:07Z</cp:lastPrinted>
  <dcterms:created xsi:type="dcterms:W3CDTF">2018-03-27T06:03:00Z</dcterms:created>
  <dcterms:modified xsi:type="dcterms:W3CDTF">2024-11-03T07:28:57Z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