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p:scale>
          <a:sx n="123" d="100"/>
          <a:sy n="123" d="100"/>
        </p:scale>
        <p:origin x="-186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0000925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308</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02 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14026471"/>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0.013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1077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0.215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0.052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0.025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2.238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0.053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38526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03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04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жауын-шашын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ңбыр, қар</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және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таңертең тұман.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солтүстік-батыстан, батыстан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екпіні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18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аяз, 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 градус аяз-1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just"/>
            <a:endPar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05 </a:t>
            </a:r>
            <a:r>
              <a:rPr lang="kk-KZ" sz="1200" b="1" dirty="0"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04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қар. </a:t>
            </a:r>
            <a:r>
              <a:rPr lang="kk-KZ" sz="1100" dirty="0" smtClean="0">
                <a:latin typeface="Times New Roman" panose="02020603050405020304" pitchFamily="18"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батыстан</a:t>
            </a:r>
            <a:r>
              <a:rPr lang="kk-KZ" sz="1100" dirty="0" smtClean="0">
                <a:latin typeface="Times New Roman" panose="02020603050405020304" pitchFamily="18" charset="0"/>
                <a:cs typeface="Times New Roman" panose="02020603050405020304" pitchFamily="18" charset="0"/>
              </a:rPr>
              <a:t>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7-12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a:t>
            </a:r>
            <a:r>
              <a:rPr lang="ru-RU" sz="1100" dirty="0" smtClean="0">
                <a:latin typeface="Times New Roman" pitchFamily="18" charset="0"/>
                <a:cs typeface="Times New Roman" pitchFamily="18" charset="0"/>
              </a:rPr>
              <a:t>-2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04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05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27868</TotalTime>
  <Words>583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5473</cp:revision>
  <cp:lastPrinted>2021-07-01T03:56:27Z</cp:lastPrinted>
  <dcterms:created xsi:type="dcterms:W3CDTF">2018-03-27T06:03:00Z</dcterms:created>
  <dcterms:modified xsi:type="dcterms:W3CDTF">2024-11-03T07:42:22Z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