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76" d="100"/>
          <a:sy n="76" d="100"/>
        </p:scale>
        <p:origin x="58" y="2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35620977"/>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308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03 </a:t>
                      </a:r>
                      <a:r>
                        <a:rPr lang="ru-RU" altLang="zh-CN" sz="1200" b="1" i="1" baseline="0" dirty="0">
                          <a:solidFill>
                            <a:srgbClr val="002060"/>
                          </a:solidFill>
                          <a:latin typeface="Times New Roman" panose="02020603050405020304" pitchFamily="18" charset="0"/>
                          <a:cs typeface="Times New Roman" panose="02020603050405020304" pitchFamily="18" charset="0"/>
                        </a:rPr>
                        <a:t>қараша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a:t>
            </a:r>
            <a:r>
              <a:rPr lang="ru-RU" altLang="ru-RU" sz="1100" b="1">
                <a:latin typeface="Times New Roman" panose="02020603050405020304" pitchFamily="18" charset="0"/>
                <a:cs typeface="Times New Roman" panose="02020603050405020304" pitchFamily="18" charset="0"/>
              </a:rPr>
              <a:t>жылғы 03 </a:t>
            </a:r>
            <a:r>
              <a:rPr lang="kk-KZ" sz="1100" b="1" dirty="0">
                <a:latin typeface="Times New Roman" panose="02020603050405020304" pitchFamily="18" charset="0"/>
                <a:cs typeface="Times New Roman" panose="02020603050405020304" pitchFamily="18" charset="0"/>
              </a:rPr>
              <a:t>қараша</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27214449"/>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431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1450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8"/>
            <a:ext cx="4726961"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kern="1400" dirty="0">
                <a:solidFill>
                  <a:prstClr val="black"/>
                </a:solidFill>
                <a:latin typeface="Times New Roman" panose="02020603050405020304" pitchFamily="18" charset="0"/>
                <a:cs typeface="Times New Roman" panose="02020603050405020304" pitchFamily="18" charset="0"/>
              </a:rPr>
              <a:t>04</a:t>
            </a:r>
            <a:r>
              <a:rPr lang="ru-RU" sz="1100" b="1" kern="1400" dirty="0">
                <a:latin typeface="Times New Roman" panose="02020603050405020304" pitchFamily="18" charset="0"/>
                <a:cs typeface="Times New Roman" panose="02020603050405020304" pitchFamily="18" charset="0"/>
              </a:rPr>
              <a:t> қарашаға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latin typeface="Times New Roman" panose="02020603050405020304" pitchFamily="18" charset="0"/>
                <a:cs typeface="Times New Roman" panose="02020603050405020304" pitchFamily="18" charset="0"/>
              </a:rPr>
              <a:t>03 </a:t>
            </a:r>
            <a:r>
              <a:rPr lang="ru-RU"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20-ден 04 </a:t>
            </a:r>
            <a:r>
              <a:rPr lang="ru-RU"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       Көшпелі бұлтты, түнде аздаған жаңбыр, күндіз жаңбыр. Оңтүстіктен жел солтүстік-батысқа ауысады, күші 9-14, күндіз екпіні 15-20 м/с. Ауа температурасы түнде 5-7, күндіз 12-14 жылы ары қарай төмендеуімен.</a:t>
            </a:r>
          </a:p>
          <a:p>
            <a:pPr algn="ctr"/>
            <a:r>
              <a:rPr lang="ru-RU" sz="1100" b="1" kern="1400" dirty="0">
                <a:latin typeface="Times New Roman" panose="02020603050405020304" pitchFamily="18" charset="0"/>
                <a:cs typeface="Times New Roman" panose="02020603050405020304" pitchFamily="18" charset="0"/>
              </a:rPr>
              <a:t>05 қарашаға </a:t>
            </a:r>
            <a:r>
              <a:rPr lang="ru-RU" sz="1100" b="1" dirty="0">
                <a:latin typeface="Times New Roman" panose="02020603050405020304" pitchFamily="18" charset="0"/>
                <a:cs typeface="Times New Roman" panose="02020603050405020304" pitchFamily="18" charset="0"/>
              </a:rPr>
              <a:t>2024 ж. </a:t>
            </a:r>
          </a:p>
          <a:p>
            <a:pPr algn="ctr"/>
            <a:r>
              <a:rPr lang="ru-RU" sz="1100" b="1" dirty="0">
                <a:latin typeface="Times New Roman" panose="02020603050405020304" pitchFamily="18" charset="0"/>
                <a:cs typeface="Times New Roman" panose="02020603050405020304" pitchFamily="18" charset="0"/>
              </a:rPr>
              <a:t>04 </a:t>
            </a:r>
            <a:r>
              <a:rPr lang="ru-RU"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20-ден 05 </a:t>
            </a:r>
            <a:r>
              <a:rPr lang="ru-RU" sz="1100" b="1" kern="1400" dirty="0">
                <a:solidFill>
                  <a:prstClr val="black"/>
                </a:solidFill>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kk-KZ" sz="1100" kern="1400" dirty="0">
                <a:solidFill>
                  <a:srgbClr val="000000"/>
                </a:solidFill>
                <a:latin typeface="Times New Roman" panose="02020603050405020304" pitchFamily="18" charset="0"/>
                <a:ea typeface="Times New Roman" panose="02020603050405020304" pitchFamily="18" charset="0"/>
              </a:rPr>
              <a:t> аздаған  қар</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Батыстан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жел соғады, күші 9-14 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2-4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04 </a:t>
            </a:r>
            <a:r>
              <a:rPr lang="ru-RU" sz="1100" dirty="0">
                <a:solidFill>
                  <a:prstClr val="black"/>
                </a:solidFill>
                <a:latin typeface="Times New Roman" panose="02020603050405020304" pitchFamily="18" charset="0"/>
                <a:cs typeface="Times New Roman" panose="02020603050405020304" pitchFamily="18" charset="0"/>
              </a:rPr>
              <a:t>қарашада</a:t>
            </a:r>
            <a:r>
              <a:rPr lang="ru-RU" sz="1100" dirty="0">
                <a:solidFill>
                  <a:schemeClr val="tx1"/>
                </a:solidFill>
                <a:latin typeface="Times New Roman" panose="02020603050405020304" pitchFamily="18" charset="0"/>
                <a:cs typeface="Times New Roman" panose="02020603050405020304" pitchFamily="18" charset="0"/>
              </a:rPr>
              <a:t>, түнде 05 </a:t>
            </a:r>
            <a:r>
              <a:rPr lang="ru-RU" sz="1100" dirty="0">
                <a:solidFill>
                  <a:prstClr val="black"/>
                </a:solidFill>
                <a:latin typeface="Times New Roman" panose="02020603050405020304" pitchFamily="18" charset="0"/>
                <a:cs typeface="Times New Roman" panose="02020603050405020304" pitchFamily="18" charset="0"/>
              </a:rPr>
              <a:t>қарашада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Головченко Е.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74908697"/>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2775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33947</TotalTime>
  <Words>614</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5581</cp:revision>
  <cp:lastPrinted>2023-01-16T10:13:34Z</cp:lastPrinted>
  <dcterms:created xsi:type="dcterms:W3CDTF">2018-03-27T06:03:00Z</dcterms:created>
  <dcterms:modified xsi:type="dcterms:W3CDTF">2024-11-03T07:18:07Z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