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246" y="-80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308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a:solidFill>
                            <a:schemeClr val="tx2">
                              <a:lumMod val="75000"/>
                            </a:schemeClr>
                          </a:solidFill>
                          <a:latin typeface="Times New Roman" pitchFamily="18" charset="0"/>
                          <a:cs typeface="Times New Roman" pitchFamily="18" charset="0"/>
                        </a:rPr>
                        <a:t>03</a:t>
                      </a:r>
                      <a:r>
                        <a:rPr lang="kk-KZ" altLang="ru-RU" sz="1200" b="1" i="1" dirty="0">
                          <a:solidFill>
                            <a:schemeClr val="tx2">
                              <a:lumMod val="75000"/>
                            </a:schemeClr>
                          </a:solidFill>
                          <a:latin typeface="Times New Roman" pitchFamily="18" charset="0"/>
                          <a:cs typeface="Times New Roman" pitchFamily="18" charset="0"/>
                        </a:rPr>
                        <a:t> 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03</a:t>
            </a:r>
            <a:r>
              <a:rPr lang="kk-KZ" altLang="ru-RU" sz="1200" b="1" dirty="0">
                <a:solidFill>
                  <a:srgbClr val="000000"/>
                </a:solidFill>
                <a:latin typeface="Times New Roman" pitchFamily="18" charset="0"/>
                <a:cs typeface="Times New Roman" pitchFamily="18" charset="0"/>
              </a:rPr>
              <a:t> 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17092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447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39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608512" cy="1800493"/>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04</a:t>
            </a:r>
            <a:r>
              <a:rPr lang="kk-KZ" altLang="ru-RU" sz="1100" b="1" dirty="0">
                <a:solidFill>
                  <a:srgbClr val="000000"/>
                </a:solidFill>
                <a:latin typeface="Times New Roman" pitchFamily="18" charset="0"/>
                <a:cs typeface="Times New Roman" pitchFamily="18" charset="0"/>
              </a:rPr>
              <a:t>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03</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04</a:t>
            </a:r>
            <a:r>
              <a:rPr lang="kk-KZ" altLang="ru-RU" sz="1100" b="1" dirty="0">
                <a:solidFill>
                  <a:srgbClr val="000000"/>
                </a:solidFill>
                <a:latin typeface="Times New Roman" pitchFamily="18" charset="0"/>
                <a:cs typeface="Times New Roman" pitchFamily="18" charset="0"/>
              </a:rPr>
              <a:t> 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ru-RU" sz="1100" dirty="0"/>
              <a:t>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9-14, күндіз екпіні 15-20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 градус аяз, күндіз </a:t>
            </a:r>
            <a:r>
              <a:rPr lang="ru-RU" sz="1100" dirty="0">
                <a:latin typeface="Times New Roman" pitchFamily="18" charset="0"/>
                <a:cs typeface="Times New Roman" pitchFamily="18" charset="0"/>
              </a:rPr>
              <a:t>0 градус шамасында</a:t>
            </a:r>
            <a:r>
              <a:rPr lang="kk-KZ" sz="1100" dirty="0">
                <a:latin typeface="Times New Roman" pitchFamily="18" charset="0"/>
                <a:cs typeface="Times New Roman" pitchFamily="18" charset="0"/>
              </a:rPr>
              <a:t>.</a:t>
            </a:r>
          </a:p>
          <a:p>
            <a:pPr indent="180975" algn="ctr">
              <a:tabLst>
                <a:tab pos="179388" algn="l"/>
              </a:tabLst>
            </a:pPr>
            <a:r>
              <a:rPr lang="kk-KZ" altLang="ru-RU" sz="1100" b="1" dirty="0">
                <a:solidFill>
                  <a:srgbClr val="000000"/>
                </a:solidFill>
                <a:latin typeface="Times New Roman" pitchFamily="18" charset="0"/>
                <a:cs typeface="Times New Roman" pitchFamily="18" charset="0"/>
              </a:rPr>
              <a:t>05 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04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a:t>
            </a:r>
            <a:r>
              <a:rPr lang="ru-RU" sz="1100" dirty="0"/>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a:solidFill>
                  <a:srgbClr val="000000"/>
                </a:solidFill>
                <a:latin typeface="Times New Roman" pitchFamily="18" charset="0"/>
                <a:cs typeface="Times New Roman" pitchFamily="18" charset="0"/>
              </a:rPr>
              <a:t>05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15615</TotalTime>
  <Words>593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5418</cp:revision>
  <cp:lastPrinted>2021-07-01T03:56:27Z</cp:lastPrinted>
  <dcterms:created xsi:type="dcterms:W3CDTF">2018-03-27T06:03:00Z</dcterms:created>
  <dcterms:modified xsi:type="dcterms:W3CDTF">2024-11-03T08:15:45Z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