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558"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258174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04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солтүстік-батыска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05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04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03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3198" y="241156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99449972"/>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Рахметова Ж.А./Барышева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21236</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4138</cp:revision>
  <cp:lastPrinted>2021-07-01T07:38:07Z</cp:lastPrinted>
  <dcterms:created xsi:type="dcterms:W3CDTF">2018-03-27T06:03:00Z</dcterms:created>
  <dcterms:modified xsi:type="dcterms:W3CDTF">2024-11-03T08:29:33Z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