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55568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4</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Батыстан, о</a:t>
            </a:r>
            <a:r>
              <a:rPr lang="kk-KZ" sz="1200" dirty="0" smtClean="0">
                <a:latin typeface="Times New Roman" panose="02020603050405020304" pitchFamily="18" charset="0"/>
                <a:cs typeface="Times New Roman" panose="02020603050405020304" pitchFamily="18" charset="0"/>
              </a:rPr>
              <a:t>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0-5, күндіз екпіні 9</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3-5 градус суық,</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 градус шамасында</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5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4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5</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жауын-шашын </a:t>
            </a:r>
            <a:r>
              <a:rPr lang="kk-KZ" sz="1200" dirty="0" smtClean="0">
                <a:latin typeface="Times New Roman" panose="02020603050405020304" pitchFamily="18" charset="0"/>
                <a:cs typeface="Times New Roman" panose="02020603050405020304" pitchFamily="18" charset="0"/>
              </a:rPr>
              <a:t>(жаңбыр, қар) </a:t>
            </a:r>
            <a:r>
              <a:rPr lang="kk-KZ" sz="1200" dirty="0">
                <a:latin typeface="Times New Roman" panose="02020603050405020304" pitchFamily="18" charset="0"/>
                <a:cs typeface="Times New Roman" panose="02020603050405020304" pitchFamily="18" charset="0"/>
              </a:rPr>
              <a:t>жауады. Оңтүстік-батыстан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997244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87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0,225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0" y="2112783"/>
            <a:ext cx="4714908"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4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5 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19350</TotalTime>
  <Words>533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4944</cp:revision>
  <cp:lastPrinted>2021-07-01T07:38:07Z</cp:lastPrinted>
  <dcterms:created xsi:type="dcterms:W3CDTF">2018-03-27T06:03:00Z</dcterms:created>
  <dcterms:modified xsi:type="dcterms:W3CDTF">2024-11-03T10:31:26Z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