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0"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5999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6070" y="64292"/>
            <a:ext cx="4840288" cy="461664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04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тұман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Жолдарда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0 градус </a:t>
            </a:r>
            <a:r>
              <a:rPr lang="ru-RU" sz="1300" dirty="0" err="1">
                <a:solidFill>
                  <a:prstClr val="black"/>
                </a:solidFill>
                <a:latin typeface="Times New Roman" pitchFamily="18" charset="0"/>
                <a:cs typeface="Times New Roman" pitchFamily="18" charset="0"/>
              </a:rPr>
              <a:t>шамасында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5725572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17197</TotalTime>
  <Words>578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3307</cp:revision>
  <cp:lastPrinted>2021-07-01T07:38:07Z</cp:lastPrinted>
  <dcterms:created xsi:type="dcterms:W3CDTF">2018-03-27T06:03:00Z</dcterms:created>
  <dcterms:modified xsi:type="dcterms:W3CDTF">2024-11-03T07:58:01Z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