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95481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03 қараша сағ. </a:t>
            </a:r>
            <a:r>
              <a:rPr lang="ru-RU" altLang="ru-RU" sz="1200" b="1" dirty="0">
                <a:latin typeface="Times New Roman" panose="02020603050405020304" pitchFamily="18" charset="0"/>
                <a:cs typeface="Times New Roman" panose="02020603050405020304" pitchFamily="18" charset="0"/>
              </a:rPr>
              <a:t>20-дан 04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 </a:t>
            </a:r>
            <a:r>
              <a:rPr lang="kk-KZ" sz="1200" dirty="0" smtClean="0">
                <a:solidFill>
                  <a:prstClr val="black"/>
                </a:solidFill>
                <a:latin typeface="Times New Roman" pitchFamily="18" charset="0"/>
                <a:cs typeface="Times New Roman" pitchFamily="18" charset="0"/>
              </a:rPr>
              <a:t>Ауа температурасы түнде 4-6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күндіз 11-13° жылы.</a:t>
            </a:r>
            <a:endParaRPr lang="kk-KZ" sz="400" dirty="0" smtClean="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05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249125"/>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2616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Кашканова Г.М.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23263</TotalTime>
  <Words>636</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4271</cp:revision>
  <cp:lastPrinted>2021-07-01T03:56:27Z</cp:lastPrinted>
  <dcterms:created xsi:type="dcterms:W3CDTF">2018-03-27T06:03:00Z</dcterms:created>
  <dcterms:modified xsi:type="dcterms:W3CDTF">2024-11-03T07:34:19Z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