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585024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туман, гололед. Ветер восточный 7-12 м/с. Температура воздуха ночью 3-5 мороза, днем 3-5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 06 ноября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осадки (дождь, снег). Ветер юго-западный 9-14, порывы 15-20 м/с. Температура воздуха ночью 1-3 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7621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20702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4211</cp:revision>
  <cp:lastPrinted>2021-07-01T03:56:27Z</cp:lastPrinted>
  <dcterms:created xsi:type="dcterms:W3CDTF">2018-03-27T06:03:00Z</dcterms:created>
  <dcterms:modified xsi:type="dcterms:W3CDTF">2024-11-04T08:55:01Z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