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7970" autoAdjust="0"/>
    <p:restoredTop sz="94660"/>
  </p:normalViewPr>
  <p:slideViewPr>
    <p:cSldViewPr showGuides="1">
      <p:cViewPr>
        <p:scale>
          <a:sx n="123" d="100"/>
          <a:sy n="123" d="100"/>
        </p:scale>
        <p:origin x="-186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70520840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309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4434002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44607"/>
            <a:ext cx="4759889" cy="224676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облачно, осадки (дождь, снег). Ночью и утром туман, гололед. Ветер юго-восточный, южный 9-14 м/с. Температура воздуха ночью и днем 0-2 мороза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    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на 06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блачно, снег.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9-14, порывы 18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3-5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27734</TotalTime>
  <Words>607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5076</cp:revision>
  <cp:lastPrinted>2021-07-01T03:56:27Z</cp:lastPrinted>
  <dcterms:created xsi:type="dcterms:W3CDTF">2018-03-27T06:03:00Z</dcterms:created>
  <dcterms:modified xsi:type="dcterms:W3CDTF">2024-11-04T07:29:34Z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