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05305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1594763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дождь. Ночью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ный, южный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 мороза-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запад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ный 15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86120019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14199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3218</cp:revision>
  <cp:lastPrinted>2021-07-01T03:56:27Z</cp:lastPrinted>
  <dcterms:created xsi:type="dcterms:W3CDTF">2018-03-27T06:03:00Z</dcterms:created>
  <dcterms:modified xsi:type="dcterms:W3CDTF">2024-11-04T07:29:50Z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