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52054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по 20 ч. 05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3-5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по 08 ч. 06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2-4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066631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20728</TotalTime>
  <Words>608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3376</cp:revision>
  <cp:lastPrinted>2021-07-01T03:56:27Z</cp:lastPrinted>
  <dcterms:created xsi:type="dcterms:W3CDTF">2018-03-27T06:03:00Z</dcterms:created>
  <dcterms:modified xsi:type="dcterms:W3CDTF">2024-11-04T06:28:25Z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