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5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F0016EB-80C4-4169-867C-3FC256E285D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674320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16635-179E-46FB-B228-E60C190848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DE5B2-ED1A-49D4-8879-C3E28C3390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C4AA5-D46B-435C-B732-4F3A62468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61F83-C6DD-46EA-A5A1-66ADC8FAAEF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905B5-8097-4374-83CD-E68B46A6076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59C1-3EA6-4AD2-9DAF-81D5B0DA18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47328-A040-4887-9831-68791802A5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0955E-64EA-4AE5-B7E2-BC8D619D0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21667-35FB-497B-8623-2F4149FCEA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87580-9FFD-42FF-BDC3-306F9E2670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7B704-6973-4901-ADAE-4881ED8893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CE1E59-1896-4420-9046-563BAA8E5A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04 ноября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5888"/>
            <a:ext cx="483076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05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04 но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05</a:t>
            </a:r>
            <a:r>
              <a:rPr lang="ru-RU" b="1" dirty="0">
                <a:solidFill>
                  <a:schemeClr val="tx1"/>
                </a:solidFill>
              </a:rPr>
              <a:t> ноября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 конце дня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западный 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8-10, днем </a:t>
            </a:r>
            <a:r>
              <a:rPr lang="ru-RU" dirty="0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06 ноября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05 ноября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06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дождь. Ветер юго-западный 2-7, порывы 12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6-8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chemeClr val="tx1"/>
                </a:solidFill>
              </a:rPr>
              <a:t>05 ноября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06 ноября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04 ноября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007928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7482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Улжабаева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Е.Н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22557</TotalTime>
  <Words>777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5213</cp:revision>
  <cp:lastPrinted>2021-07-01T09:11:30Z</cp:lastPrinted>
  <dcterms:created xsi:type="dcterms:W3CDTF">2018-03-27T06:03:00Z</dcterms:created>
  <dcterms:modified xsi:type="dcterms:W3CDTF">2024-11-04T07:29:53Z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