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7419568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4719" y="331658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переходом на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ночью и днем 6-8°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Ветер западный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3-5°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4468002"/>
              </p:ext>
            </p:extLst>
          </p:nvPr>
        </p:nvGraphicFramePr>
        <p:xfrm>
          <a:off x="5018579" y="3793157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67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34137" y="2114239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00760" y="302690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25639</TotalTime>
  <Words>682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4351</cp:revision>
  <cp:lastPrinted>2021-10-18T15:52:53Z</cp:lastPrinted>
  <dcterms:created xsi:type="dcterms:W3CDTF">2018-03-27T06:03:00Z</dcterms:created>
  <dcterms:modified xsi:type="dcterms:W3CDTF">2024-11-04T07:03:02Z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