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58534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62069" y="240245"/>
            <a:ext cx="4701383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снег, туман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 гололед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юго-восточный 9-14 м/с. Температура воздуха ночью 3-5 мороза, днем 1-3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06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977188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98137" y="1882934"/>
            <a:ext cx="4530036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ноября, ночью 06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36475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5806</cp:revision>
  <cp:lastPrinted>2021-11-30T05:55:24Z</cp:lastPrinted>
  <dcterms:created xsi:type="dcterms:W3CDTF">2018-03-27T06:03:00Z</dcterms:created>
  <dcterms:modified xsi:type="dcterms:W3CDTF">2024-11-04T08:23:20Z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