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7048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282042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с переходом на северо-западный ночью 9-14, порывы 15-20 м/с, днем 15-20, порывы 23-28 м/с, временами 30 м/с и более.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15-20, порывы 23-28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27367</TotalTime>
  <Words>617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3577</cp:revision>
  <cp:lastPrinted>2021-10-15T03:50:29Z</cp:lastPrinted>
  <dcterms:created xsi:type="dcterms:W3CDTF">2018-03-27T06:03:00Z</dcterms:created>
  <dcterms:modified xsi:type="dcterms:W3CDTF">2024-11-04T07:19:37Z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