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520411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днем осадки (преимущественно снег). Гололед. Ветер южный, юго-восточный 9-14 м/с. Температура воздуха ночью 1-3 мороза, днем 1-3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83051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8967" y="210819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ноября, ночью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 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А.\Проненко В.В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38126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5098</cp:revision>
  <cp:lastPrinted>2021-02-03T11:37:00Z</cp:lastPrinted>
  <dcterms:created xsi:type="dcterms:W3CDTF">2018-03-27T06:03:00Z</dcterms:created>
  <dcterms:modified xsi:type="dcterms:W3CDTF">2024-11-04T10:50:29Z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