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smtClean="0">
                          <a:solidFill>
                            <a:schemeClr val="tx2">
                              <a:lumMod val="75000"/>
                            </a:schemeClr>
                          </a:solidFill>
                          <a:latin typeface="Times New Roman" pitchFamily="18" charset="0"/>
                          <a:cs typeface="Times New Roman" pitchFamily="18" charset="0"/>
                        </a:rPr>
                        <a:t>04</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17092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800493"/>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ru-RU" sz="1100" dirty="0"/>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екпіні 15-20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 күндіз </a:t>
            </a:r>
            <a:r>
              <a:rPr lang="ru-RU" sz="1100" dirty="0">
                <a:latin typeface="Times New Roman" pitchFamily="18" charset="0"/>
                <a:cs typeface="Times New Roman" pitchFamily="18" charset="0"/>
              </a:rPr>
              <a:t>0 градус шамасында</a:t>
            </a:r>
            <a:r>
              <a:rPr lang="kk-KZ" sz="1100" dirty="0">
                <a:latin typeface="Times New Roman" pitchFamily="18" charset="0"/>
                <a:cs typeface="Times New Roman" pitchFamily="18" charset="0"/>
              </a:rPr>
              <a:t>.</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a:t>
            </a:r>
            <a:r>
              <a:rPr lang="kk-KZ" sz="1100" dirty="0" smtClean="0"/>
              <a:t>шығыстан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smtClean="0">
                <a:latin typeface="Times New Roman" pitchFamily="18" charset="0"/>
                <a:cs typeface="Times New Roman" pitchFamily="18" charset="0"/>
              </a:rPr>
              <a:t>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05</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06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15616</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5423</cp:revision>
  <cp:lastPrinted>2021-07-01T03:56:27Z</cp:lastPrinted>
  <dcterms:created xsi:type="dcterms:W3CDTF">2018-03-27T06:03:00Z</dcterms:created>
  <dcterms:modified xsi:type="dcterms:W3CDTF">2024-11-04T07:08:50Z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