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86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65339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402647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(жаңбыр, қар). Түнде және таңертең тұман, көктайғақ. Жел оңтүстік-шығыс, оңтүстік 9-14 м/с. ауа температурасы түнде және күндіз 0-2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27871</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5477</cp:revision>
  <cp:lastPrinted>2021-07-01T03:56:27Z</cp:lastPrinted>
  <dcterms:created xsi:type="dcterms:W3CDTF">2018-03-27T06:03:00Z</dcterms:created>
  <dcterms:modified xsi:type="dcterms:W3CDTF">2024-11-04T07:31:20Z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