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6199749"/>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30</a:t>
                      </a:r>
                      <a:r>
                        <a:rPr lang="ru-RU" altLang="x-none" sz="1600" b="1" i="1" dirty="0" smtClean="0">
                          <a:solidFill>
                            <a:srgbClr val="002060"/>
                          </a:solidFill>
                          <a:latin typeface="Times New Roman" panose="02020603050405020304" pitchFamily="18" charset="0"/>
                          <a:cs typeface="Times New Roman" panose="02020603050405020304" pitchFamily="18" charset="0"/>
                        </a:rPr>
                        <a:t>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қ</a:t>
                      </a:r>
                      <a:r>
                        <a:rPr lang="" altLang="zh-CN" sz="1200" b="1" i="1" baseline="0" dirty="0" smtClean="0">
                          <a:solidFill>
                            <a:srgbClr val="002060"/>
                          </a:solidFill>
                          <a:latin typeface="Times New Roman" panose="02020603050405020304" pitchFamily="18" charset="0"/>
                          <a:cs typeface="Times New Roman" panose="02020603050405020304" pitchFamily="18" charset="0"/>
                        </a:rPr>
                        <a:t>а</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22018" y="3756495"/>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a:latin typeface="Times New Roman" panose="02020603050405020304" pitchFamily="18" charset="0"/>
                <a:cs typeface="Times New Roman" panose="02020603050405020304" pitchFamily="18" charset="0"/>
              </a:rPr>
              <a:t>қ</a:t>
            </a:r>
            <a:r>
              <a:rPr lang="" altLang="ru-RU" sz="1200" b="1" dirty="0" smtClean="0">
                <a:latin typeface="Times New Roman" panose="02020603050405020304" pitchFamily="18" charset="0"/>
                <a:cs typeface="Times New Roman" panose="02020603050405020304" pitchFamily="18" charset="0"/>
              </a:rPr>
              <a:t>а</a:t>
            </a:r>
            <a:r>
              <a:rPr lang="kk-KZ" altLang="ru-RU" sz="1200" b="1" dirty="0" smtClean="0">
                <a:latin typeface="Times New Roman" panose="02020603050405020304" pitchFamily="18" charset="0"/>
                <a:cs typeface="Times New Roman" panose="02020603050405020304" pitchFamily="18" charset="0"/>
              </a:rPr>
              <a:t>рашаға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189282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04 </a:t>
            </a:r>
            <a:r>
              <a:rPr lang="kk-KZ" altLang="ru-RU" sz="1200" b="1" dirty="0">
                <a:latin typeface="Times New Roman" pitchFamily="18" charset="0"/>
                <a:cs typeface="Times New Roman" pitchFamily="18" charset="0"/>
              </a:rPr>
              <a:t>қараша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05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жауын-шашын (жаңбыр, қар)</a:t>
            </a: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9-14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1-3</a:t>
            </a:r>
            <a:r>
              <a:rPr lang="" sz="1200" dirty="0" smtClean="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4-6° </a:t>
            </a:r>
            <a:r>
              <a:rPr lang="kk-KZ" sz="1200" dirty="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a:t>
            </a: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05 </a:t>
            </a:r>
            <a:r>
              <a:rPr lang="kk-KZ" altLang="ru-RU"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06 </a:t>
            </a:r>
            <a:r>
              <a:rPr lang="ru-RU" sz="1200" b="1" dirty="0" err="1">
                <a:latin typeface="Times New Roman" panose="02020603050405020304" pitchFamily="18" charset="0"/>
                <a:cs typeface="Times New Roman" panose="02020603050405020304" pitchFamily="18" charset="0"/>
              </a:rPr>
              <a:t>қараша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солт</a:t>
            </a:r>
            <a:r>
              <a:rPr lang="kk-KZ" sz="1200" dirty="0" smtClean="0">
                <a:solidFill>
                  <a:prstClr val="black"/>
                </a:solidFill>
                <a:latin typeface="Times New Roman" pitchFamily="18" charset="0"/>
                <a:cs typeface="Times New Roman" pitchFamily="18" charset="0"/>
              </a:rPr>
              <a:t>үстік-шығыстан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2-7 </a:t>
            </a:r>
            <a:r>
              <a:rPr lang="ru-RU" sz="1200" dirty="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жылы 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59631" y="248042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59631" y="33954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94800645"/>
              </p:ext>
            </p:extLst>
          </p:nvPr>
        </p:nvGraphicFramePr>
        <p:xfrm>
          <a:off x="4948736" y="4293096"/>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Жиембаева Д.А.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20029</TotalTime>
  <Words>575</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4054</cp:revision>
  <cp:lastPrinted>2021-07-01T03:56:27Z</cp:lastPrinted>
  <dcterms:created xsi:type="dcterms:W3CDTF">2018-03-27T06:03:00Z</dcterms:created>
  <dcterms:modified xsi:type="dcterms:W3CDTF">2024-11-04T07:00:02Z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