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066833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4</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a:solidFill>
                  <a:srgbClr val="000000"/>
                </a:solidFill>
                <a:latin typeface="Times New Roman" pitchFamily="18" charset="0"/>
                <a:cs typeface="Times New Roman" pitchFamily="18" charset="0"/>
              </a:rPr>
              <a:t>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түнде қар, күндіз жауын-шашын (көбінесе қар)  жауады. Көктайғақ болады. Оңтүстіктен, оңтүстік-шығыстан жел соғады, күші 9-14 м/с. Ауа температурасы түнде 1-3 градус суық, күндіз 1-3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a:solidFill>
                  <a:srgbClr val="000000"/>
                </a:solidFill>
                <a:latin typeface="Times New Roman" pitchFamily="18" charset="0"/>
                <a:cs typeface="Times New Roman" pitchFamily="18" charset="0"/>
              </a:rPr>
              <a:t>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қатты қар </a:t>
            </a:r>
            <a:r>
              <a:rPr lang="kk-KZ" sz="1200" dirty="0" smtClean="0">
                <a:latin typeface="Times New Roman" panose="02020603050405020304" pitchFamily="18" charset="0"/>
                <a:cs typeface="Times New Roman" panose="02020603050405020304" pitchFamily="18" charset="0"/>
              </a:rPr>
              <a:t>жауады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0</a:t>
            </a:r>
            <a:r>
              <a:rPr lang="kk-KZ" sz="1200" smtClean="0">
                <a:latin typeface="Times New Roman" panose="02020603050405020304" pitchFamily="18" charset="0"/>
                <a:cs typeface="Times New Roman" panose="02020603050405020304" pitchFamily="18" charset="0"/>
              </a:rPr>
              <a:t>-2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30306514"/>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0" y="211278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a:solidFill>
                  <a:schemeClr val="tx1"/>
                </a:solidFill>
                <a:latin typeface="Times New Roman" panose="02020603050405020304" pitchFamily="18" charset="0"/>
                <a:cs typeface="Times New Roman" panose="02020603050405020304" pitchFamily="18" charset="0"/>
              </a:rPr>
              <a:t>5</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19357</TotalTime>
  <Words>529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4953</cp:revision>
  <cp:lastPrinted>2021-07-01T07:38:07Z</cp:lastPrinted>
  <dcterms:created xsi:type="dcterms:W3CDTF">2018-03-27T06:03:00Z</dcterms:created>
  <dcterms:modified xsi:type="dcterms:W3CDTF">2024-11-04T10:47:57Z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