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54451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қараша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05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3-5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71851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06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21567</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4267</cp:revision>
  <cp:lastPrinted>2021-07-01T07:38:07Z</cp:lastPrinted>
  <dcterms:created xsi:type="dcterms:W3CDTF">2018-03-27T06:03:00Z</dcterms:created>
  <dcterms:modified xsi:type="dcterms:W3CDTF">2024-11-04T07:24:41Z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