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0976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4933" y="173071"/>
            <a:ext cx="4840288" cy="421653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05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3705073"/>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17201</TotalTime>
  <Words>563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3308</cp:revision>
  <cp:lastPrinted>2021-07-01T07:38:07Z</cp:lastPrinted>
  <dcterms:created xsi:type="dcterms:W3CDTF">2018-03-27T06:03:00Z</dcterms:created>
  <dcterms:modified xsi:type="dcterms:W3CDTF">2024-11-04T06:28:28Z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