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585" autoAdjust="0"/>
  </p:normalViewPr>
  <p:slideViewPr>
    <p:cSldViewPr showGuides="1">
      <p:cViewPr>
        <p:scale>
          <a:sx n="125" d="100"/>
          <a:sy n="125" d="100"/>
        </p:scale>
        <p:origin x="-1566" y="-3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37528135"/>
              </p:ext>
            </p:extLst>
          </p:nvPr>
        </p:nvGraphicFramePr>
        <p:xfrm>
          <a:off x="307975" y="2515344"/>
          <a:ext cx="4465638" cy="437004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16024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05 қарашаға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05 қараша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7-12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3-5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3-5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06 қарашаға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05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06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a:t>
            </a:r>
            <a:r>
              <a:rPr lang="kk-KZ" sz="1200" dirty="0">
                <a:latin typeface="Times New Roman" panose="02020603050405020304" pitchFamily="18" charset="0"/>
                <a:cs typeface="Times New Roman" panose="02020603050405020304" pitchFamily="18" charset="0"/>
              </a:rPr>
              <a:t>ңбыр, 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1-3 градус </a:t>
            </a:r>
            <a:r>
              <a:rPr lang="ru-RU" sz="1200" dirty="0" err="1">
                <a:latin typeface="Times New Roman" panose="02020603050405020304" pitchFamily="18" charset="0"/>
                <a:cs typeface="Times New Roman" panose="02020603050405020304" pitchFamily="18" charset="0"/>
              </a:rPr>
              <a:t>жылы</a:t>
            </a:r>
            <a:r>
              <a:rPr lang="ru-RU" sz="120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32838" y="315200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29847" y="2511980"/>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55043249"/>
              </p:ext>
            </p:extLst>
          </p:nvPr>
        </p:nvGraphicFramePr>
        <p:xfrm>
          <a:off x="4926188" y="3808040"/>
          <a:ext cx="4779340" cy="2682672"/>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0.769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0.411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20688</TotalTime>
  <Words>579</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4232</cp:revision>
  <cp:lastPrinted>2021-07-01T03:56:27Z</cp:lastPrinted>
  <dcterms:created xsi:type="dcterms:W3CDTF">2018-03-27T06:03:00Z</dcterms:created>
  <dcterms:modified xsi:type="dcterms:W3CDTF">2024-11-04T08:55:12Z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