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513219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8" y="117475"/>
            <a:ext cx="4824412"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05 қарашаға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r>
              <a:rPr lang="ru-RU" altLang="ru-RU" sz="1200" b="1" dirty="0" smtClean="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06 қарашаға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a:t>
            </a:r>
            <a:r>
              <a:rPr lang="kk-KZ" sz="1200" dirty="0" smtClean="0">
                <a:latin typeface="Times New Roman" panose="02020603050405020304" pitchFamily="18" charset="0"/>
                <a:cs typeface="Times New Roman" panose="02020603050405020304" pitchFamily="18" charset="0"/>
              </a:rPr>
              <a:t>ңбыр, қар</a:t>
            </a:r>
            <a:r>
              <a:rPr lang="ru-RU" sz="120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b="1"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a:solidFill>
                  <a:schemeClr val="tx1"/>
                </a:solidFill>
                <a:latin typeface="Times New Roman" pitchFamily="18" charset="0"/>
                <a:cs typeface="Times New Roman" pitchFamily="18" charset="0"/>
                <a:sym typeface="+mn-ea"/>
              </a:rPr>
              <a:t>сейілуіне </a:t>
            </a:r>
            <a:r>
              <a:rPr lang="en-US" altLang="en-US" sz="1200" b="1"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56994792"/>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22514</TotalTime>
  <Words>615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4310</cp:revision>
  <cp:lastPrinted>2021-07-01T07:38:07Z</cp:lastPrinted>
  <dcterms:created xsi:type="dcterms:W3CDTF">2018-03-27T06:03:00Z</dcterms:created>
  <dcterms:modified xsi:type="dcterms:W3CDTF">2024-11-04T08:53:55Z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