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4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89572349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 Ветер юго-восточный, южный ночью 1-6,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3-5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07 ноября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 с переходом в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78399" y="238413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9773530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20626</TotalTime>
  <Words>602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4011</cp:revision>
  <cp:lastPrinted>2021-10-14T11:15:53Z</cp:lastPrinted>
  <dcterms:created xsi:type="dcterms:W3CDTF">2018-03-27T06:03:00Z</dcterms:created>
  <dcterms:modified xsi:type="dcterms:W3CDTF">2024-11-05T08:10:34Z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