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271400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310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утром и днем снег,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временами сильный снег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метель, гололед.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утром и днем порывы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15-20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 мороза.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2024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снег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метель.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15-20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4-6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1438682"/>
              </p:ext>
            </p:extLst>
          </p:nvPr>
        </p:nvGraphicFramePr>
        <p:xfrm>
          <a:off x="5024602" y="4408084"/>
          <a:ext cx="4691064" cy="2068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7143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0.381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октября 2024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Маркевич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24088</TotalTime>
  <Words>603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4258</cp:revision>
  <cp:lastPrinted>2021-07-01T03:56:27Z</cp:lastPrinted>
  <dcterms:created xsi:type="dcterms:W3CDTF">2018-03-27T06:03:00Z</dcterms:created>
  <dcterms:modified xsi:type="dcterms:W3CDTF">2024-11-05T08:13:53Z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