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512229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ноября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62069" y="132525"/>
            <a:ext cx="4701383" cy="200054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06 </a:t>
            </a:r>
            <a:r>
              <a:rPr lang="ru-RU" altLang="en-US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днем осадки (дождь, снег), гололед, метель. Ветер юго-восточный с переходом на юго-западный ночью 9-14, днем 15-20, порывы 23-28, временами 30 м/с и более. Температура воздуха ночью 2-4 мороза, днем 3-5 тепла.</a:t>
            </a:r>
          </a:p>
          <a:p>
            <a:pPr algn="just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</a:t>
            </a:r>
            <a:r>
              <a:rPr lang="ru-RU" altLang="en-US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07 ноября 2024 г.</a:t>
            </a:r>
          </a:p>
          <a:p>
            <a:pPr lvl="0" algn="just"/>
            <a:r>
              <a:rPr lang="kk-KZ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kk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</a:t>
            </a: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осадки (преимущественно снег), гололед, метель.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15-20, порывы 23-28, временами 30 м/с и более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0-2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675101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46662" y="1966898"/>
            <a:ext cx="4530036" cy="9079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ноября, ночью 07 ноября метеорологические условия будут способствовать </a:t>
            </a:r>
            <a:r>
              <a:rPr lang="ru-RU" altLang="en-US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05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0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36644</TotalTime>
  <Words>694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5812</cp:revision>
  <cp:lastPrinted>2021-11-30T05:55:24Z</cp:lastPrinted>
  <dcterms:created xsi:type="dcterms:W3CDTF">2018-03-27T06:03:00Z</dcterms:created>
  <dcterms:modified xsi:type="dcterms:W3CDTF">2024-11-05T07:42:44Z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