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317517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по 20 ч. 06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утром и днем осадки (дождь, снег), гололед, метель. Ветер 15-20, днем порывы 25 м/с. Температура воздуха ночью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3-5 мороза,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днем 1-3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 по 08 ч. 07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осадки (дождь, снег), гололед, метель. Ветер 15-20, порывы 25 м/с. Температура воздуха 3-5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335448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20750</TotalTime>
  <Words>632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3377</cp:revision>
  <cp:lastPrinted>2021-07-01T03:56:27Z</cp:lastPrinted>
  <dcterms:created xsi:type="dcterms:W3CDTF">2018-03-27T06:03:00Z</dcterms:created>
  <dcterms:modified xsi:type="dcterms:W3CDTF">2024-11-05T06:47:14Z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