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79690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33817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ночью осадки (преимущественно дождь), днем дождь. Ветер северо-западный 9-14 м/с, порывы 15-20, ночью временами 23 м/с. Температура воздуха ночью 2-4, днем 6-8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блачно, осадки (дождь, снег).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9-14 м/с, порывы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 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27417</TotalTime>
  <Words>534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3580</cp:revision>
  <cp:lastPrinted>2021-10-15T03:50:29Z</cp:lastPrinted>
  <dcterms:created xsi:type="dcterms:W3CDTF">2018-03-27T06:03:00Z</dcterms:created>
  <dcterms:modified xsi:type="dcterms:W3CDTF">2024-11-05T07:29:56Z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