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78930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ночью 1-6, днем 5-10,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151307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11423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00760" y="302690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25651</TotalTime>
  <Words>692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4355</cp:revision>
  <cp:lastPrinted>2021-10-18T15:52:53Z</cp:lastPrinted>
  <dcterms:created xsi:type="dcterms:W3CDTF">2018-03-27T06:03:00Z</dcterms:created>
  <dcterms:modified xsi:type="dcterms:W3CDTF">2024-11-05T08:10:49Z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